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3" r:id="rId1"/>
  </p:sldMasterIdLst>
  <p:sldIdLst>
    <p:sldId id="256" r:id="rId2"/>
    <p:sldId id="273" r:id="rId3"/>
    <p:sldId id="263" r:id="rId4"/>
    <p:sldId id="264" r:id="rId5"/>
    <p:sldId id="274" r:id="rId6"/>
    <p:sldId id="275" r:id="rId7"/>
    <p:sldId id="283" r:id="rId8"/>
    <p:sldId id="279" r:id="rId9"/>
    <p:sldId id="277" r:id="rId10"/>
    <p:sldId id="280" r:id="rId11"/>
    <p:sldId id="284" r:id="rId12"/>
    <p:sldId id="285" r:id="rId13"/>
    <p:sldId id="282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9/28/2021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785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135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375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580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730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386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889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060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506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242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713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55339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567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6334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9698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9177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337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0533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69645-59A0-421A-B4D6-C35A4F6873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247" y="868479"/>
            <a:ext cx="9664996" cy="2264735"/>
          </a:xfrm>
        </p:spPr>
        <p:txBody>
          <a:bodyPr>
            <a:normAutofit/>
          </a:bodyPr>
          <a:lstStyle/>
          <a:p>
            <a:pPr algn="ctr"/>
            <a:r>
              <a:rPr lang="zh-TW" altLang="en-US" sz="6700" b="1" dirty="0">
                <a:latin typeface="DFKai-SB" panose="03000509000000000000" pitchFamily="65" charset="-120"/>
                <a:ea typeface="DFKai-SB" panose="03000509000000000000" pitchFamily="65" charset="-120"/>
              </a:rPr>
              <a:t>主是我奧秘</a:t>
            </a:r>
            <a:endParaRPr lang="en-US" sz="40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905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92595"/>
            <a:ext cx="7437290" cy="496540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altLang="zh-TW" sz="2800" b="1" dirty="0">
                <a:latin typeface="Candara" panose="020E0502030303020204" pitchFamily="34" charset="0"/>
                <a:ea typeface="DFKai-SB" panose="03000509000000000000" pitchFamily="65" charset="-120"/>
              </a:rPr>
              <a:t>1. </a:t>
            </a: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耶穌在船上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天國在心裡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US" sz="35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349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2688" y="1701209"/>
            <a:ext cx="7070652" cy="515679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油在器皿中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道在土地裡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79519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5380" y="2023353"/>
            <a:ext cx="7295744" cy="483464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雖生兒養女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仍與神同行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65001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01209"/>
            <a:ext cx="7639309" cy="515679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手作磚和泥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心向神禱祈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78823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92595"/>
            <a:ext cx="7437290" cy="496540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PH" altLang="zh-TW" sz="2800" b="1" dirty="0">
                <a:latin typeface="Candara" panose="020E0502030303020204" pitchFamily="34" charset="0"/>
                <a:ea typeface="DFKai-SB" panose="03000509000000000000" pitchFamily="65" charset="-120"/>
              </a:rPr>
              <a:t>2</a:t>
            </a:r>
            <a:r>
              <a:rPr lang="en-US" altLang="zh-TW" sz="2800" b="1" dirty="0">
                <a:latin typeface="Candara" panose="020E0502030303020204" pitchFamily="34" charset="0"/>
                <a:ea typeface="DFKai-SB" panose="03000509000000000000" pitchFamily="65" charset="-120"/>
              </a:rPr>
              <a:t>. </a:t>
            </a: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身體雖毀壞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內心日新異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US" sz="35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940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92595"/>
            <a:ext cx="7437290" cy="496540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能摸我身體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奈何我靈體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US" sz="35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776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2688" y="1701209"/>
            <a:ext cx="7070652" cy="515679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百般試煉時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主恩益超奇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32134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5380" y="2023353"/>
            <a:ext cx="7295744" cy="483464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地上無所愛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天上却有伊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68656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92595"/>
            <a:ext cx="7437290" cy="496540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PH" altLang="zh-TW" sz="2800" b="1" dirty="0">
                <a:latin typeface="Candara" panose="020E0502030303020204" pitchFamily="34" charset="0"/>
                <a:ea typeface="DFKai-SB" panose="03000509000000000000" pitchFamily="65" charset="-120"/>
              </a:rPr>
              <a:t>3</a:t>
            </a:r>
            <a:r>
              <a:rPr lang="en-US" altLang="zh-TW" sz="2800" b="1" dirty="0">
                <a:latin typeface="Candara" panose="020E0502030303020204" pitchFamily="34" charset="0"/>
                <a:ea typeface="DFKai-SB" panose="03000509000000000000" pitchFamily="65" charset="-120"/>
              </a:rPr>
              <a:t>. </a:t>
            </a: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園門是關閉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百花齊獻美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US" sz="35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456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5380" y="2023353"/>
            <a:ext cx="7295744" cy="483464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處身基立溪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鳥鴉來服役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24660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5380" y="2023353"/>
            <a:ext cx="7295744" cy="483464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零丁拔摩嶼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別有新天地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726709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5380" y="2023353"/>
            <a:ext cx="7295744" cy="483464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人力終有限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靈境無邊際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62358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92595"/>
            <a:ext cx="7437290" cy="496540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PH" altLang="zh-TW" sz="2800" b="1" dirty="0">
                <a:latin typeface="Candara" panose="020E0502030303020204" pitchFamily="34" charset="0"/>
                <a:ea typeface="DFKai-SB" panose="03000509000000000000" pitchFamily="65" charset="-120"/>
              </a:rPr>
              <a:t>4</a:t>
            </a:r>
            <a:r>
              <a:rPr lang="en-US" altLang="zh-TW" sz="2800" b="1" dirty="0">
                <a:latin typeface="Candara" panose="020E0502030303020204" pitchFamily="34" charset="0"/>
                <a:ea typeface="DFKai-SB" panose="03000509000000000000" pitchFamily="65" charset="-120"/>
              </a:rPr>
              <a:t>. </a:t>
            </a: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寶貝在瓦器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顯莫大能力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US" sz="35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96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5380" y="2023353"/>
            <a:ext cx="7295744" cy="483464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是出於上帝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非由我自己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594508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5380" y="2023353"/>
            <a:ext cx="7295744" cy="483464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海枯與石爛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此愛無改移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67802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5380" y="2023353"/>
            <a:ext cx="7295744" cy="483464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生死與禍福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主我難隔離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85440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92595"/>
            <a:ext cx="7437290" cy="496540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PH" altLang="zh-TW" sz="2800" b="1" dirty="0">
                <a:latin typeface="Candara" panose="020E0502030303020204" pitchFamily="34" charset="0"/>
                <a:ea typeface="DFKai-SB" panose="03000509000000000000" pitchFamily="65" charset="-120"/>
              </a:rPr>
              <a:t>5</a:t>
            </a:r>
            <a:r>
              <a:rPr lang="en-US" altLang="zh-TW" sz="2800" b="1" dirty="0">
                <a:latin typeface="Candara" panose="020E0502030303020204" pitchFamily="34" charset="0"/>
                <a:ea typeface="DFKai-SB" panose="03000509000000000000" pitchFamily="65" charset="-120"/>
              </a:rPr>
              <a:t>. </a:t>
            </a: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主與我同在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US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得勝而有餘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US" sz="35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2153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5380" y="2023353"/>
            <a:ext cx="7295744" cy="483464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遣對錫安山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雙雙證神跡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81350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5380" y="2023353"/>
            <a:ext cx="7295744" cy="483464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唱哈利路亞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唱哈利路亞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176845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86459-FC36-4053-8D8B-5300BF959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5380" y="2023353"/>
            <a:ext cx="7295744" cy="4834646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主是我詩歌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，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800" b="1" dirty="0">
                <a:latin typeface="DFKai-SB" panose="03000509000000000000" pitchFamily="65" charset="-120"/>
                <a:ea typeface="DFKai-SB" panose="03000509000000000000" pitchFamily="65" charset="-120"/>
              </a:rPr>
              <a:t>主是我奧秘</a:t>
            </a:r>
            <a:r>
              <a:rPr lang="zh-TW" altLang="en-US" sz="3500" b="1" dirty="0">
                <a:latin typeface="DFKai-SB" panose="03000509000000000000" pitchFamily="65" charset="-120"/>
                <a:ea typeface="DFKai-SB" panose="03000509000000000000" pitchFamily="65" charset="-120"/>
              </a:rPr>
              <a:t>。</a:t>
            </a:r>
            <a:endParaRPr lang="en-PH" altLang="zh-TW" sz="35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16812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1682</TotalTime>
  <Words>255</Words>
  <Application>Microsoft Office PowerPoint</Application>
  <PresentationFormat>Widescreen</PresentationFormat>
  <Paragraphs>41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DFKai-SB</vt:lpstr>
      <vt:lpstr>Arial</vt:lpstr>
      <vt:lpstr>Candara</vt:lpstr>
      <vt:lpstr>Tw Cen MT</vt:lpstr>
      <vt:lpstr>Circuit</vt:lpstr>
      <vt:lpstr>主是我奧秘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懇求上帝鑒察 Search Me, O God</dc:title>
  <dc:creator>Alexander Uy</dc:creator>
  <cp:lastModifiedBy>Alexander Uy</cp:lastModifiedBy>
  <cp:revision>211</cp:revision>
  <dcterms:created xsi:type="dcterms:W3CDTF">2020-01-10T06:25:13Z</dcterms:created>
  <dcterms:modified xsi:type="dcterms:W3CDTF">2021-09-28T08:07:25Z</dcterms:modified>
</cp:coreProperties>
</file>